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3" r:id="rId5"/>
    <p:sldId id="263" r:id="rId6"/>
    <p:sldId id="261" r:id="rId7"/>
    <p:sldId id="260" r:id="rId8"/>
    <p:sldId id="262" r:id="rId9"/>
    <p:sldId id="259" r:id="rId10"/>
    <p:sldId id="264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8" r:id="rId19"/>
    <p:sldId id="272" r:id="rId20"/>
    <p:sldId id="274" r:id="rId21"/>
    <p:sldId id="275" r:id="rId22"/>
    <p:sldId id="276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7E36D-043E-45DF-81CD-EE634E730F3F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8EE1E-2138-4ADF-9D6E-CBD791476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5EA0-7F1C-4CD2-BD61-B08C53BE30C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438400"/>
            <a:ext cx="9144000" cy="1600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05000"/>
            <a:ext cx="8458200" cy="10156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কম্পিউটারের ব্যবহার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172361"/>
            <a:ext cx="8582905" cy="1938992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ক্ষেত্রে কম্পিউটারের ব্যবহার বলতে পারবে।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ব্যবহারের গুরুত্ব ব্যাখ্যা করতে পারবে।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0" y="1688068"/>
            <a:ext cx="9130160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2800" y="503238"/>
            <a:ext cx="2438400" cy="715962"/>
          </a:xfr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u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57600"/>
            <a:ext cx="3733800" cy="2133600"/>
          </a:xfrm>
          <a:prstGeom prst="rect">
            <a:avLst/>
          </a:prstGeom>
        </p:spPr>
      </p:pic>
      <p:pic>
        <p:nvPicPr>
          <p:cNvPr id="6" name="Picture 5" descr="Edu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58300"/>
            <a:ext cx="3505200" cy="2214913"/>
          </a:xfrm>
          <a:prstGeom prst="rect">
            <a:avLst/>
          </a:prstGeom>
        </p:spPr>
      </p:pic>
      <p:pic>
        <p:nvPicPr>
          <p:cNvPr id="7" name="Picture 6" descr="imag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46" y="838200"/>
            <a:ext cx="3622391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3962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শিক্ষা ব্যবস্থায়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ca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4171"/>
            <a:ext cx="4876800" cy="2721429"/>
          </a:xfrm>
          <a:prstGeom prst="rect">
            <a:avLst/>
          </a:prstGeom>
        </p:spPr>
      </p:pic>
      <p:pic>
        <p:nvPicPr>
          <p:cNvPr id="3" name="Picture 2" descr="Medic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64374"/>
            <a:ext cx="4953000" cy="2960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22098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চিকিৎসা ক্ষেত্রে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28600"/>
            <a:ext cx="4686300" cy="3124200"/>
          </a:xfrm>
          <a:prstGeom prst="rect">
            <a:avLst/>
          </a:prstGeom>
        </p:spPr>
      </p:pic>
      <p:pic>
        <p:nvPicPr>
          <p:cNvPr id="3" name="Picture 2" descr="Ban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81400"/>
            <a:ext cx="4648200" cy="2950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243095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ব্যাংকিং ক্ষেত্রে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gri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21" y="3352800"/>
            <a:ext cx="4061479" cy="3038475"/>
          </a:xfrm>
          <a:prstGeom prst="rect">
            <a:avLst/>
          </a:prstGeom>
        </p:spPr>
      </p:pic>
      <p:pic>
        <p:nvPicPr>
          <p:cNvPr id="4" name="Picture 3" descr="Agricul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0" y="381000"/>
            <a:ext cx="4064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4114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কৃষি ক্ষেত্রে</a:t>
            </a:r>
          </a:p>
        </p:txBody>
      </p:sp>
      <p:pic>
        <p:nvPicPr>
          <p:cNvPr id="6" name="Picture 5" descr="CollaboratingwithGrow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4800"/>
            <a:ext cx="408721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enc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967" y="838200"/>
            <a:ext cx="4414033" cy="2667000"/>
          </a:xfrm>
          <a:prstGeom prst="rect">
            <a:avLst/>
          </a:prstGeom>
        </p:spPr>
      </p:pic>
      <p:pic>
        <p:nvPicPr>
          <p:cNvPr id="3" name="Picture 2" descr="Defence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609600"/>
            <a:ext cx="352425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4419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যুদ্ধ ক্ষেত্রে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beshon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588330"/>
            <a:ext cx="5219700" cy="3131820"/>
          </a:xfrm>
          <a:prstGeom prst="rect">
            <a:avLst/>
          </a:prstGeom>
        </p:spPr>
      </p:pic>
      <p:pic>
        <p:nvPicPr>
          <p:cNvPr id="3" name="Picture 2" descr="Chemical Lab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9" y="152400"/>
            <a:ext cx="5195981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46482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গবেষণা ক্ষেত্রে </a:t>
            </a:r>
          </a:p>
        </p:txBody>
      </p:sp>
      <p:pic>
        <p:nvPicPr>
          <p:cNvPr id="5" name="Picture 4" descr="Science Lab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8600"/>
            <a:ext cx="2724912" cy="298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267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ব্যবসা বাণিজ্যে</a:t>
            </a:r>
          </a:p>
        </p:txBody>
      </p:sp>
      <p:pic>
        <p:nvPicPr>
          <p:cNvPr id="3" name="Picture 2" descr="Trad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914" y="228600"/>
            <a:ext cx="4564743" cy="2590800"/>
          </a:xfrm>
          <a:prstGeom prst="rect">
            <a:avLst/>
          </a:prstGeom>
        </p:spPr>
      </p:pic>
      <p:pic>
        <p:nvPicPr>
          <p:cNvPr id="4" name="Picture 3" descr="India-US-tra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1" y="228600"/>
            <a:ext cx="3872459" cy="2590800"/>
          </a:xfrm>
          <a:prstGeom prst="rect">
            <a:avLst/>
          </a:prstGeom>
        </p:spPr>
      </p:pic>
      <p:pic>
        <p:nvPicPr>
          <p:cNvPr id="5" name="Picture 4" descr="Trade-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352800"/>
            <a:ext cx="4664762" cy="3195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ficial-intellig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5210257" cy="3657600"/>
          </a:xfrm>
          <a:prstGeom prst="rect">
            <a:avLst/>
          </a:prstGeom>
        </p:spPr>
      </p:pic>
      <p:pic>
        <p:nvPicPr>
          <p:cNvPr id="4" name="Picture 3" descr="Rub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2" y="4572000"/>
            <a:ext cx="5310909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3657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কৃত্রিম বুদ্ধিমত্তায়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3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35052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 মাহবুবুল আলম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 (কম্পিউটার শিক্ষা)</a:t>
            </a:r>
          </a:p>
          <a:p>
            <a:pPr algn="ctr">
              <a:spcBef>
                <a:spcPts val="0"/>
              </a:spcBef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দুর্গাপুর মহিলা ডিগ্রী কলেজ</a:t>
            </a:r>
          </a:p>
          <a:p>
            <a:pPr algn="ctr">
              <a:spcBef>
                <a:spcPts val="0"/>
              </a:spcBef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দুর্গাপুর, নেত্রকোণা </a:t>
            </a:r>
          </a:p>
          <a:p>
            <a:pPr algn="ctr">
              <a:spcBef>
                <a:spcPts val="0"/>
              </a:spcBef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আইডি নং- ০৪।   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usr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505200"/>
            <a:ext cx="4352571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15019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শিল্প ও কল-কারখানায়</a:t>
            </a:r>
          </a:p>
        </p:txBody>
      </p:sp>
      <p:pic>
        <p:nvPicPr>
          <p:cNvPr id="5" name="Picture 4" descr="Q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9094"/>
            <a:ext cx="4191000" cy="626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6012359"/>
            <a:ext cx="5638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সামাজিক যোগাযোগ মাধ্যমে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iuni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4267200" cy="3086100"/>
          </a:xfrm>
          <a:prstGeom prst="rect">
            <a:avLst/>
          </a:prstGeom>
        </p:spPr>
      </p:pic>
      <p:pic>
        <p:nvPicPr>
          <p:cNvPr id="3" name="Picture 2" descr="Transpor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57600"/>
            <a:ext cx="4280370" cy="2971800"/>
          </a:xfrm>
          <a:prstGeom prst="rect">
            <a:avLst/>
          </a:prstGeom>
        </p:spPr>
      </p:pic>
      <p:pic>
        <p:nvPicPr>
          <p:cNvPr id="4" name="Picture 3" descr="ur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636815"/>
            <a:ext cx="3972746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8382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যোগাযোগ ও পরিবহন ব্যবস্থায়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62024"/>
            <a:ext cx="8382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163669"/>
            <a:ext cx="8382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§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 কোন কোন ক্ষেত্রে কম্পিউটার ব্যবহার হয় ?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 কাজে কিভাবে কম্পিউটার ব্যবহার করবে?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19200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05317"/>
            <a:ext cx="91440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§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‘কম্পিউটার ব্যবহারের ফলে সময় ও অর্থ উভইয়ই সাশ্রয় হয়’- এ বিষয়ে তোমার মতামত বিশ্লেষন কর।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0"/>
            <a:ext cx="853440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86000"/>
            <a:ext cx="853440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0"/>
            <a:ext cx="853440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8775"/>
            <a:ext cx="9144000" cy="147002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কম্পিউটার শিক্ষা- ১ম পত্র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175260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একাদশ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১ম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54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ye_ex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30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" y="0"/>
            <a:ext cx="91325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gri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83" y="0"/>
            <a:ext cx="91601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fence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4662572" cy="6780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124</Words>
  <Application>Microsoft Office PowerPoint</Application>
  <PresentationFormat>On-screen Show (4:3)</PresentationFormat>
  <Paragraphs>59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সবাইকে স্বাগতম</vt:lpstr>
      <vt:lpstr>পরিচিতি</vt:lpstr>
      <vt:lpstr>বিষয়ঃ কম্পিউটার শিক্ষা- ১ম পত্র</vt:lpstr>
      <vt:lpstr>Slide 4</vt:lpstr>
      <vt:lpstr>Slide 5</vt:lpstr>
      <vt:lpstr>Slide 6</vt:lpstr>
      <vt:lpstr>Slide 7</vt:lpstr>
      <vt:lpstr>Slide 8</vt:lpstr>
      <vt:lpstr>Slide 9</vt:lpstr>
      <vt:lpstr>Slide 10</vt:lpstr>
      <vt:lpstr>শিখনফল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বাড়ির কাজ 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/>
  <cp:lastModifiedBy>JSC</cp:lastModifiedBy>
  <cp:revision>121</cp:revision>
  <dcterms:created xsi:type="dcterms:W3CDTF">2006-08-16T00:00:00Z</dcterms:created>
  <dcterms:modified xsi:type="dcterms:W3CDTF">2013-06-22T06:43:53Z</dcterms:modified>
</cp:coreProperties>
</file>